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7" r:id="rId11"/>
    <p:sldId id="285" r:id="rId12"/>
    <p:sldId id="286" r:id="rId13"/>
    <p:sldId id="287" r:id="rId14"/>
    <p:sldId id="288" r:id="rId15"/>
    <p:sldId id="270" r:id="rId16"/>
    <p:sldId id="28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90" r:id="rId27"/>
    <p:sldId id="280" r:id="rId28"/>
    <p:sldId id="281" r:id="rId29"/>
    <p:sldId id="282" r:id="rId30"/>
    <p:sldId id="283" r:id="rId31"/>
    <p:sldId id="284" r:id="rId32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/>
    <p:restoredTop sz="94694"/>
  </p:normalViewPr>
  <p:slideViewPr>
    <p:cSldViewPr snapToGrid="0">
      <p:cViewPr varScale="1">
        <p:scale>
          <a:sx n="121" d="100"/>
          <a:sy n="121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66F43-7EA4-6C3B-347D-C27BACBC3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4536F3-C365-9280-A514-86831F2474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EF804-F6A4-7629-2F29-03F2ADD35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D7A68-8B59-9F1C-9836-A740D3A48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0E1D1-DCC2-C298-2F74-F63346463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33687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95085-B3FC-F3F6-3B1B-52E1C43B5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6DF890-67AC-7C5A-C419-5301D30228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15609-0A08-5F46-0F81-6DA7F64BF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408AE-F773-4947-A753-8AF7DBC4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3AF51-2603-A5AC-B4B8-ECD30FC9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37431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EA0965-C927-DB25-ECC2-384D828660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33F78-C691-79BE-F5A8-C68C4864B6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A8A54-C9FA-C245-B974-0162E52F2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D7F279-7C4A-1C60-F6E6-1A6A7C941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CCA4E-B646-643D-0CCD-98D82A62A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0973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3551E-A82C-1BCB-6B63-EB5498824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AAE97-CC1E-88F2-6858-1619CB9F3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0705B-7C5D-BF58-A3C9-C4471EE2C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D494C-4889-D647-6035-C27E992E7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0FD74-D75F-EB09-2F4B-812EE3ABE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637777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182C8-4B0B-5285-4B31-47DE9D3F8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048B5-2A44-12AA-7F1E-7440435B6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6F54D-4418-3432-F254-F998759A2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769D5-CD00-D04E-208C-375CF45AE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702AA-4700-BBFF-BF2C-0405C4110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83652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88F4F-1676-374B-8E4D-E7D74B7F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4CB45-DCBF-4AB0-0D96-3DE1BA8C47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6B56D6-9B94-57FF-6C69-399144A7B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D2974-F753-EEA2-57DF-9A1EC5A2E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6CDFF7-4E91-9D15-41AF-D343EAFBF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F9F56-AA3A-66BF-2B67-3AD9B2207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846517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CCC7B-E062-EB8A-7188-928B2029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613BC-9C0F-4A38-793E-174EBFD80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60295B-5437-8A71-7F08-B50B055DC9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91DBBA-418D-A1A6-05A1-15FC052C8D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0713E3-E139-EE9A-07AE-2ED98990AD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BDB108-DF01-6790-4F8E-D976A3869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AF1F46-F11A-F08C-75C5-186E4AF86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05432-B5AA-385D-E7C4-9CDD5296B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22248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DE43E-92B4-E5C4-1AE3-85EC960B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748429-14A6-3EEE-D44E-29E21AEC7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771A2-0D7D-7CAD-19B1-F867A4B95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197811-753F-330F-FADD-27801CEAE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48753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1E7DA8-84FA-A17E-E6DE-4A72C2AC6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CAE61C-391B-5A18-E2C4-40C52A1FE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D0AB11-73D6-7CB5-F1E0-DEFDAE679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68276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F2990-D81F-40F2-18BF-3B06F58A7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29E2E-A414-FE68-F30A-B653F23BA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E7EFA8-ECA5-A692-5BA5-1CAC19E36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AAE31-FD9E-6CD2-3427-3A75A0050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6BF213-BF4A-1F55-5370-1ED00E255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F7ADD-C7B2-ACAE-E21E-DB27D1F2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9345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6B9C7-0A2D-FC65-0544-D7935D1A0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65DE1C-A623-509E-F3B2-9271289C3C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E01258-8087-008B-C31E-5391347E7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90352F-1610-1415-7F76-6A0C558BA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E5A00-430D-6B68-3382-884358A09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F295BF-6F49-F463-FE00-4430B44C1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9725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29C9CB-1996-5270-D311-8BB2A4D5C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EFFDA-0E29-9DF3-136F-15B61CE54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36A11-CAE3-B4B1-D31C-0776BCF953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56536-CBAA-6A4A-8D56-8DC48E99FFA3}" type="datetimeFigureOut">
              <a:rPr lang="en-KR" smtClean="0"/>
              <a:t>2023/03/21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84EF1-B545-8CE4-F431-183D5D275C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73F4E-ED5A-7F59-C4A7-0DB6BB808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91C72-9C2A-1247-A278-1DB2764FA64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1734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CF322AF-0EF5-0187-760C-AB7208CFA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5BB22A-6D45-8CD2-4E0C-C5845977514C}"/>
              </a:ext>
            </a:extLst>
          </p:cNvPr>
          <p:cNvSpPr txBox="1"/>
          <p:nvPr/>
        </p:nvSpPr>
        <p:spPr>
          <a:xfrm>
            <a:off x="0" y="6203093"/>
            <a:ext cx="5464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B050"/>
                </a:solidFill>
              </a:rPr>
              <a:t>* 피드백 반영 부분은 페이지 제목을 초록색으로 표기</a:t>
            </a:r>
            <a:endParaRPr lang="en-KR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123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7D62A174-421D-F85E-B0E0-D721709B4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77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7B0CA3AF-3E0E-A418-1A84-B9B5763BD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143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8329C2F0-3772-75BA-7598-34D16C38B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334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5F3AA9F-9001-5879-1A1D-12D53CC8F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75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4BB153FC-60FC-B3EF-4CCB-729AC41ED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70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table&#10;&#10;Description automatically generated">
            <a:extLst>
              <a:ext uri="{FF2B5EF4-FFF2-40B4-BE49-F238E27FC236}">
                <a16:creationId xmlns:a16="http://schemas.microsoft.com/office/drawing/2014/main" id="{FBB6A812-890E-9488-E728-88A2B4FC4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209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1340EAD-93B9-BAF8-0487-66F50AC06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825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table&#10;&#10;Description automatically generated with medium confidence">
            <a:extLst>
              <a:ext uri="{FF2B5EF4-FFF2-40B4-BE49-F238E27FC236}">
                <a16:creationId xmlns:a16="http://schemas.microsoft.com/office/drawing/2014/main" id="{A224061C-0C05-49E6-D906-C1C0785FF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381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996862EB-296D-1669-1E73-60A8ADE99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189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43026C9-3021-6C5A-44EE-CAAF3F4F2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39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84D954E-15E3-B7B2-352F-39FB3D01D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047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8BE4D24-89E1-AAED-25DA-1CF0A1F5C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129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0DB61849-49A0-A4EF-F9C1-D6B75FF18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9670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F2E816A-E9AB-1611-334D-8BFE6DFD9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00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76F6224-BC11-1DD0-0F32-7A2FAB6A4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658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80B13016-E084-3C76-AB05-589AAF275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53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82778C36-F26D-B571-33F9-296148F56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908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E483ACDC-6C93-D108-AE84-61523F52F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165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833E4DD0-EE8B-51ED-333D-F2026A574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39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26BBF07F-3ACD-7390-BC3C-B15DA7405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5935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3B06B759-99AA-BF68-D7C3-FE52184E8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75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99371A47-178B-8DD9-7DE8-194C97A5A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75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FAF3B79-276F-C048-E492-7E5DC9C8F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6696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way, sidewalk&#10;&#10;Description automatically generated">
            <a:extLst>
              <a:ext uri="{FF2B5EF4-FFF2-40B4-BE49-F238E27FC236}">
                <a16:creationId xmlns:a16="http://schemas.microsoft.com/office/drawing/2014/main" id="{7D0C0473-CAF3-55E1-3D8F-0E7CFF4E1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454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F8562D8F-C198-2A9F-B35D-F7E063C84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551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9CE347EF-1C18-77F2-328B-6587ABA7B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338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1B837DD5-44E7-5D70-FB2A-EE2CC13DE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198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EDE91B69-0B49-B2B1-81AF-C644F23CB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872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logo, company name&#10;&#10;Description automatically generated">
            <a:extLst>
              <a:ext uri="{FF2B5EF4-FFF2-40B4-BE49-F238E27FC236}">
                <a16:creationId xmlns:a16="http://schemas.microsoft.com/office/drawing/2014/main" id="{7228ADBF-F176-8576-632C-34BDC3DA4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476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D6AE874-F3AB-4316-4F58-39E52F7EE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953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</Words>
  <Application>Microsoft Macintosh PowerPoint</Application>
  <PresentationFormat>Widescreen</PresentationFormat>
  <Paragraphs>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zer495</dc:creator>
  <cp:lastModifiedBy>zer495</cp:lastModifiedBy>
  <cp:revision>3</cp:revision>
  <dcterms:created xsi:type="dcterms:W3CDTF">2023-02-27T03:26:50Z</dcterms:created>
  <dcterms:modified xsi:type="dcterms:W3CDTF">2023-03-21T09:57:59Z</dcterms:modified>
</cp:coreProperties>
</file>

<file path=docProps/thumbnail.jpeg>
</file>